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7" r:id="rId6"/>
    <p:sldId id="264" r:id="rId7"/>
    <p:sldId id="293" r:id="rId8"/>
    <p:sldId id="294" r:id="rId9"/>
    <p:sldId id="258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3204" autoAdjust="0"/>
  </p:normalViewPr>
  <p:slideViewPr>
    <p:cSldViewPr snapToGrid="0">
      <p:cViewPr>
        <p:scale>
          <a:sx n="100" d="100"/>
          <a:sy n="100" d="100"/>
        </p:scale>
        <p:origin x="2472" y="1290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4/18/2024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95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285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7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7.png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7.png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7.png"/><Relationship Id="rId5" Type="http://schemas.openxmlformats.org/officeDocument/2006/relationships/image" Target="../media/image31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4850" y="677918"/>
            <a:ext cx="7056214" cy="3590596"/>
          </a:xfrm>
        </p:spPr>
        <p:txBody>
          <a:bodyPr>
            <a:normAutofit/>
          </a:bodyPr>
          <a:lstStyle/>
          <a:p>
            <a:r>
              <a:rPr lang="en-US" dirty="0"/>
              <a:t>Smiles for miles Network Infrastructure Proposal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CCC364-2C3C-DE91-1F7D-48E335018604}"/>
              </a:ext>
            </a:extLst>
          </p:cNvPr>
          <p:cNvSpPr txBox="1"/>
          <p:nvPr/>
        </p:nvSpPr>
        <p:spPr>
          <a:xfrm>
            <a:off x="6096000" y="4498848"/>
            <a:ext cx="5742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By: Jacob Simpson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7F547D3-274D-A33D-FD06-797F407304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4"/>
    </mc:Choice>
    <mc:Fallback>
      <p:transition spd="slow" advTm="5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US" dirty="0"/>
              <a:t>Scenario Recap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242817" y="3300413"/>
            <a:ext cx="7034784" cy="2668587"/>
          </a:xfrm>
        </p:spPr>
        <p:txBody>
          <a:bodyPr>
            <a:noAutofit/>
          </a:bodyPr>
          <a:lstStyle/>
          <a:p>
            <a:r>
              <a:rPr lang="en-US" sz="1600" dirty="0"/>
              <a:t>First, let's recap the scenario. Smiles for Miles is venturing into Hell, Michigan, with a mission to provide dental services. Our objective is to design a robust network infrastructure to support their operations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FAFA664-311B-837D-EADD-C09C4E62A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70"/>
    </mc:Choice>
    <mc:Fallback>
      <p:transition spd="slow" advTm="13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/>
          <a:lstStyle/>
          <a:p>
            <a:pPr algn="ctr"/>
            <a:r>
              <a:rPr lang="en-US" dirty="0"/>
              <a:t>Wiring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 descr="A diagram of a room&#10;&#10;Description automatically generated">
            <a:extLst>
              <a:ext uri="{FF2B5EF4-FFF2-40B4-BE49-F238E27FC236}">
                <a16:creationId xmlns:a16="http://schemas.microsoft.com/office/drawing/2014/main" id="{81F257CB-CAD9-451A-4E3A-5FA1D23AF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72" y="2049098"/>
            <a:ext cx="4285116" cy="258911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A593D50-CF05-F4A8-B2F0-2356C2023E1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449885" y="1780903"/>
            <a:ext cx="3562995" cy="329619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As you can see in the wiring diagram, we've carefully planned the layout to ensure efficient connectivity for all devices. Each connection for the switches will be color-coded, providing clear visual guidance for installation and maintenance.</a:t>
            </a:r>
          </a:p>
          <a:p>
            <a:r>
              <a:rPr lang="en-US" dirty="0"/>
              <a:t>Each computer will have internet access, and the reception desk printer will be seamlessly integrated into the network for printing customer receipts.</a:t>
            </a:r>
          </a:p>
        </p:txBody>
      </p:sp>
      <p:pic>
        <p:nvPicPr>
          <p:cNvPr id="51" name="Audio 50">
            <a:hlinkClick r:id="" action="ppaction://media"/>
            <a:extLst>
              <a:ext uri="{FF2B5EF4-FFF2-40B4-BE49-F238E27FC236}">
                <a16:creationId xmlns:a16="http://schemas.microsoft.com/office/drawing/2014/main" id="{2AF1BFDC-33A8-53A2-A999-7C93523DE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05"/>
    </mc:Choice>
    <mc:Fallback>
      <p:transition spd="slow" advTm="26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Equipment Diagram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A593D50-CF05-F4A8-B2F0-2356C2023E1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306427" y="7920214"/>
            <a:ext cx="6477952" cy="363583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2C956-5C37-4C99-F0CB-FECA347E4A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85844" y="2188736"/>
            <a:ext cx="3732977" cy="3759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equipment rack, we've selected high-quality routers, switches, and other networking devices to ensure reliability and scalability. The diagram illustrates the layout of all equipment to ensure optimal organization and accessibility for maintenance purposes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 descr="A computer server with many different colored parts&#10;&#10;Description automatically generated with medium confidence">
            <a:extLst>
              <a:ext uri="{FF2B5EF4-FFF2-40B4-BE49-F238E27FC236}">
                <a16:creationId xmlns:a16="http://schemas.microsoft.com/office/drawing/2014/main" id="{9C833A39-DB00-3A0A-8176-E2ACE7CEE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893" y="1780323"/>
            <a:ext cx="4356488" cy="4576027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2196DF9-D56E-3FE5-A398-34C07C6FAC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55938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94"/>
    </mc:Choice>
    <mc:Fallback>
      <p:transition spd="slow" advTm="15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Bill of Materials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47D79-D517-CF60-1130-3204609160B1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5"/>
          <a:srcRect/>
          <a:stretch/>
        </p:blipFill>
        <p:spPr>
          <a:xfrm>
            <a:off x="2179400" y="1575181"/>
            <a:ext cx="4099941" cy="519502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2C956-5C37-4C99-F0CB-FECA347E4A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85844" y="2188736"/>
            <a:ext cx="3732977" cy="37592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Our bill of materials outlines all necessary components, ensuring transparency in costs and specifications. including routers, switches, cables, and accessories. The total cost for the proposed network infrastructure is $5,660.25. This includes the cost of equipment, installation, and any additional services required.</a:t>
            </a:r>
          </a:p>
          <a:p>
            <a:pPr marL="0" indent="0">
              <a:buNone/>
            </a:pPr>
            <a:r>
              <a:rPr lang="en-US" dirty="0"/>
              <a:t>We believe this investment is essential for Smiles for Miles to effectively manage operations and provide quality service for patients. Our proposal aims to provide a reliable and scalable network infrastructure that meets the current needs and can accommodate future growth.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CE014BD-EF34-AEF4-B3A4-BBEE05F824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08065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49"/>
    </mc:Choice>
    <mc:Fallback>
      <p:transition spd="slow" advTm="39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6B05CEAB-CC24-354C-5058-1142506A2A47}"/>
              </a:ext>
            </a:extLst>
          </p:cNvPr>
          <p:cNvSpPr txBox="1">
            <a:spLocks/>
          </p:cNvSpPr>
          <p:nvPr/>
        </p:nvSpPr>
        <p:spPr>
          <a:xfrm>
            <a:off x="1552574" y="896111"/>
            <a:ext cx="9866540" cy="135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         Conclusion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EA8FF8-021D-5A5D-5491-C71B0E64A988}"/>
              </a:ext>
            </a:extLst>
          </p:cNvPr>
          <p:cNvSpPr txBox="1"/>
          <p:nvPr/>
        </p:nvSpPr>
        <p:spPr>
          <a:xfrm>
            <a:off x="4314825" y="2085975"/>
            <a:ext cx="6962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conclusion, our proposed network infrastructure plan will provide Smiles for Miles with a solid foundation for operations in Hell, Michigan. Thank you for considering our proposal. We look forward to the opportunity to work together!!!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717B87F8-55B7-D6C7-A81F-AF23007F7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71"/>
    </mc:Choice>
    <mc:Fallback>
      <p:transition spd="slow" advTm="15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6340" y="3423773"/>
            <a:ext cx="5528217" cy="2029969"/>
          </a:xfrm>
        </p:spPr>
        <p:txBody>
          <a:bodyPr bIns="0">
            <a:normAutofit/>
          </a:bodyPr>
          <a:lstStyle/>
          <a:p>
            <a:r>
              <a:rPr lang="en-US" dirty="0"/>
              <a:t>For further inquiries or to discuss this proposal in more detail, please contact us at 512.255.1320 or email us at NerdifyEnterprises@Nerdify.com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D9F6C25-953B-1F47-4F7C-52450AAAEA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86"/>
    </mc:Choice>
    <mc:Fallback>
      <p:transition spd="slow" advTm="16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{9FB5BD03-606D-43E4-B7C4-AF3C4BD3E7FF}tf33968143_win32</Template>
  <TotalTime>125</TotalTime>
  <Words>338</Words>
  <Application>Microsoft Office PowerPoint</Application>
  <PresentationFormat>Widescreen</PresentationFormat>
  <Paragraphs>27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Calibri</vt:lpstr>
      <vt:lpstr>Custom</vt:lpstr>
      <vt:lpstr>Smiles for miles Network Infrastructure Proposal </vt:lpstr>
      <vt:lpstr>Scenario Recap</vt:lpstr>
      <vt:lpstr>Wiring Diagram</vt:lpstr>
      <vt:lpstr>Equipment Diagram</vt:lpstr>
      <vt:lpstr>Bill of Materials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Infrastructure Proposal </dc:title>
  <dc:creator>Jacob S</dc:creator>
  <cp:lastModifiedBy>Jacob S</cp:lastModifiedBy>
  <cp:revision>3</cp:revision>
  <dcterms:created xsi:type="dcterms:W3CDTF">2024-04-19T00:03:25Z</dcterms:created>
  <dcterms:modified xsi:type="dcterms:W3CDTF">2024-04-19T02:08:47Z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